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6BA382E-42A5-4FD6-9938-4DDB792F1772}" type="datetimeFigureOut">
              <a:rPr lang="ru-RU" smtClean="0"/>
              <a:t>12.02.2021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A501454-D772-4F7E-BA6F-1B9E59B71A7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90435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501454-D772-4F7E-BA6F-1B9E59B71A7E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77943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121E7-9E07-430A-894F-7C9C2BB3E799}" type="datetimeFigureOut">
              <a:rPr lang="ru-RU" smtClean="0"/>
              <a:t>12.02.2021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F85813-C17C-40E3-B590-AF39B92F07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63373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121E7-9E07-430A-894F-7C9C2BB3E799}" type="datetimeFigureOut">
              <a:rPr lang="ru-RU" smtClean="0"/>
              <a:t>12.02.2021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F85813-C17C-40E3-B590-AF39B92F07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06113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121E7-9E07-430A-894F-7C9C2BB3E799}" type="datetimeFigureOut">
              <a:rPr lang="ru-RU" smtClean="0"/>
              <a:t>12.02.2021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F85813-C17C-40E3-B590-AF39B92F07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99023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121E7-9E07-430A-894F-7C9C2BB3E799}" type="datetimeFigureOut">
              <a:rPr lang="ru-RU" smtClean="0"/>
              <a:t>12.02.2021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F85813-C17C-40E3-B590-AF39B92F07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50492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121E7-9E07-430A-894F-7C9C2BB3E799}" type="datetimeFigureOut">
              <a:rPr lang="ru-RU" smtClean="0"/>
              <a:t>12.02.2021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F85813-C17C-40E3-B590-AF39B92F07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28187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121E7-9E07-430A-894F-7C9C2BB3E799}" type="datetimeFigureOut">
              <a:rPr lang="ru-RU" smtClean="0"/>
              <a:t>12.02.2021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F85813-C17C-40E3-B590-AF39B92F07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36250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121E7-9E07-430A-894F-7C9C2BB3E799}" type="datetimeFigureOut">
              <a:rPr lang="ru-RU" smtClean="0"/>
              <a:t>12.02.2021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F85813-C17C-40E3-B590-AF39B92F07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95129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121E7-9E07-430A-894F-7C9C2BB3E799}" type="datetimeFigureOut">
              <a:rPr lang="ru-RU" smtClean="0"/>
              <a:t>12.02.2021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F85813-C17C-40E3-B590-AF39B92F07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891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121E7-9E07-430A-894F-7C9C2BB3E799}" type="datetimeFigureOut">
              <a:rPr lang="ru-RU" smtClean="0"/>
              <a:t>12.02.2021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F85813-C17C-40E3-B590-AF39B92F07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71456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121E7-9E07-430A-894F-7C9C2BB3E799}" type="datetimeFigureOut">
              <a:rPr lang="ru-RU" smtClean="0"/>
              <a:t>12.02.2021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F85813-C17C-40E3-B590-AF39B92F07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21131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121E7-9E07-430A-894F-7C9C2BB3E799}" type="datetimeFigureOut">
              <a:rPr lang="ru-RU" smtClean="0"/>
              <a:t>12.02.2021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F85813-C17C-40E3-B590-AF39B92F07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28496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C121E7-9E07-430A-894F-7C9C2BB3E799}" type="datetimeFigureOut">
              <a:rPr lang="ru-RU" smtClean="0"/>
              <a:t>12.02.2021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F85813-C17C-40E3-B590-AF39B92F07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76059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1" cy="6858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46808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322277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025530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210575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279644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672774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053632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041746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697380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28205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47554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83419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32586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9603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065182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193773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750740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36706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-1"/>
            <a:ext cx="12192002" cy="6858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95536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1</Words>
  <Application>Microsoft Office PowerPoint</Application>
  <PresentationFormat>Широкоэкранный</PresentationFormat>
  <Paragraphs>1</Paragraphs>
  <Slides>18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2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metod2</dc:creator>
  <cp:lastModifiedBy>metod2</cp:lastModifiedBy>
  <cp:revision>1</cp:revision>
  <dcterms:created xsi:type="dcterms:W3CDTF">2021-02-12T10:12:47Z</dcterms:created>
  <dcterms:modified xsi:type="dcterms:W3CDTF">2021-02-12T10:18:13Z</dcterms:modified>
</cp:coreProperties>
</file>